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6" r:id="rId1"/>
  </p:sldMasterIdLst>
  <p:notesMasterIdLst>
    <p:notesMasterId r:id="rId4"/>
  </p:notesMasterIdLst>
  <p:sldIdLst>
    <p:sldId id="269" r:id="rId2"/>
    <p:sldId id="270" r:id="rId3"/>
  </p:sldIdLst>
  <p:sldSz cx="14400213" cy="18359438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980" autoAdjust="0"/>
    <p:restoredTop sz="87326" autoAdjust="0"/>
  </p:normalViewPr>
  <p:slideViewPr>
    <p:cSldViewPr snapToGrid="0">
      <p:cViewPr varScale="1">
        <p:scale>
          <a:sx n="23" d="100"/>
          <a:sy n="23" d="100"/>
        </p:scale>
        <p:origin x="2140" y="68"/>
      </p:cViewPr>
      <p:guideLst/>
    </p:cSldViewPr>
  </p:slideViewPr>
  <p:notesTextViewPr>
    <p:cViewPr>
      <p:scale>
        <a:sx n="66" d="100"/>
        <a:sy n="66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187B7F-FD12-404E-896E-61475C69BCFC}" type="datetimeFigureOut">
              <a:rPr lang="en-US" smtClean="0"/>
              <a:t>11/7/2019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387600" y="1200150"/>
            <a:ext cx="254000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838" y="4621213"/>
            <a:ext cx="5851525" cy="37798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F39AA8-E3FC-428C-A230-BBFA9EAA30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2059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469287" rtl="0" eaLnBrk="1" latinLnBrk="0" hangingPunct="1">
      <a:defRPr sz="1928" kern="1200">
        <a:solidFill>
          <a:schemeClr val="tx1"/>
        </a:solidFill>
        <a:latin typeface="+mn-lt"/>
        <a:ea typeface="+mn-ea"/>
        <a:cs typeface="+mn-cs"/>
      </a:defRPr>
    </a:lvl1pPr>
    <a:lvl2pPr marL="734644" algn="l" defTabSz="1469287" rtl="0" eaLnBrk="1" latinLnBrk="0" hangingPunct="1">
      <a:defRPr sz="1928" kern="1200">
        <a:solidFill>
          <a:schemeClr val="tx1"/>
        </a:solidFill>
        <a:latin typeface="+mn-lt"/>
        <a:ea typeface="+mn-ea"/>
        <a:cs typeface="+mn-cs"/>
      </a:defRPr>
    </a:lvl2pPr>
    <a:lvl3pPr marL="1469287" algn="l" defTabSz="1469287" rtl="0" eaLnBrk="1" latinLnBrk="0" hangingPunct="1">
      <a:defRPr sz="1928" kern="1200">
        <a:solidFill>
          <a:schemeClr val="tx1"/>
        </a:solidFill>
        <a:latin typeface="+mn-lt"/>
        <a:ea typeface="+mn-ea"/>
        <a:cs typeface="+mn-cs"/>
      </a:defRPr>
    </a:lvl3pPr>
    <a:lvl4pPr marL="2203932" algn="l" defTabSz="1469287" rtl="0" eaLnBrk="1" latinLnBrk="0" hangingPunct="1">
      <a:defRPr sz="1928" kern="1200">
        <a:solidFill>
          <a:schemeClr val="tx1"/>
        </a:solidFill>
        <a:latin typeface="+mn-lt"/>
        <a:ea typeface="+mn-ea"/>
        <a:cs typeface="+mn-cs"/>
      </a:defRPr>
    </a:lvl4pPr>
    <a:lvl5pPr marL="2938576" algn="l" defTabSz="1469287" rtl="0" eaLnBrk="1" latinLnBrk="0" hangingPunct="1">
      <a:defRPr sz="1928" kern="1200">
        <a:solidFill>
          <a:schemeClr val="tx1"/>
        </a:solidFill>
        <a:latin typeface="+mn-lt"/>
        <a:ea typeface="+mn-ea"/>
        <a:cs typeface="+mn-cs"/>
      </a:defRPr>
    </a:lvl5pPr>
    <a:lvl6pPr marL="3673220" algn="l" defTabSz="1469287" rtl="0" eaLnBrk="1" latinLnBrk="0" hangingPunct="1">
      <a:defRPr sz="1928" kern="1200">
        <a:solidFill>
          <a:schemeClr val="tx1"/>
        </a:solidFill>
        <a:latin typeface="+mn-lt"/>
        <a:ea typeface="+mn-ea"/>
        <a:cs typeface="+mn-cs"/>
      </a:defRPr>
    </a:lvl6pPr>
    <a:lvl7pPr marL="4407863" algn="l" defTabSz="1469287" rtl="0" eaLnBrk="1" latinLnBrk="0" hangingPunct="1">
      <a:defRPr sz="1928" kern="1200">
        <a:solidFill>
          <a:schemeClr val="tx1"/>
        </a:solidFill>
        <a:latin typeface="+mn-lt"/>
        <a:ea typeface="+mn-ea"/>
        <a:cs typeface="+mn-cs"/>
      </a:defRPr>
    </a:lvl7pPr>
    <a:lvl8pPr marL="5142507" algn="l" defTabSz="1469287" rtl="0" eaLnBrk="1" latinLnBrk="0" hangingPunct="1">
      <a:defRPr sz="1928" kern="1200">
        <a:solidFill>
          <a:schemeClr val="tx1"/>
        </a:solidFill>
        <a:latin typeface="+mn-lt"/>
        <a:ea typeface="+mn-ea"/>
        <a:cs typeface="+mn-cs"/>
      </a:defRPr>
    </a:lvl8pPr>
    <a:lvl9pPr marL="5877151" algn="l" defTabSz="1469287" rtl="0" eaLnBrk="1" latinLnBrk="0" hangingPunct="1">
      <a:defRPr sz="1928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F39AA8-E3FC-428C-A230-BBFA9EAA307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2926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80016" y="3004660"/>
            <a:ext cx="12240181" cy="6391804"/>
          </a:xfrm>
        </p:spPr>
        <p:txBody>
          <a:bodyPr anchor="b"/>
          <a:lstStyle>
            <a:lvl1pPr algn="ctr">
              <a:defRPr sz="944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00027" y="9642956"/>
            <a:ext cx="10800160" cy="4432613"/>
          </a:xfrm>
        </p:spPr>
        <p:txBody>
          <a:bodyPr/>
          <a:lstStyle>
            <a:lvl1pPr marL="0" indent="0" algn="ctr">
              <a:buNone/>
              <a:defRPr sz="3780"/>
            </a:lvl1pPr>
            <a:lvl2pPr marL="719999" indent="0" algn="ctr">
              <a:buNone/>
              <a:defRPr sz="3150"/>
            </a:lvl2pPr>
            <a:lvl3pPr marL="1439997" indent="0" algn="ctr">
              <a:buNone/>
              <a:defRPr sz="2835"/>
            </a:lvl3pPr>
            <a:lvl4pPr marL="2159996" indent="0" algn="ctr">
              <a:buNone/>
              <a:defRPr sz="2520"/>
            </a:lvl4pPr>
            <a:lvl5pPr marL="2879994" indent="0" algn="ctr">
              <a:buNone/>
              <a:defRPr sz="2520"/>
            </a:lvl5pPr>
            <a:lvl6pPr marL="3599993" indent="0" algn="ctr">
              <a:buNone/>
              <a:defRPr sz="2520"/>
            </a:lvl6pPr>
            <a:lvl7pPr marL="4319991" indent="0" algn="ctr">
              <a:buNone/>
              <a:defRPr sz="2520"/>
            </a:lvl7pPr>
            <a:lvl8pPr marL="5039990" indent="0" algn="ctr">
              <a:buNone/>
              <a:defRPr sz="2520"/>
            </a:lvl8pPr>
            <a:lvl9pPr marL="5759988" indent="0" algn="ctr">
              <a:buNone/>
              <a:defRPr sz="252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71B15-7184-4A51-8B3B-C66E76298E6C}" type="datetimeFigureOut">
              <a:rPr lang="en-US" smtClean="0"/>
              <a:t>11/7/2019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FD0CA-2117-4FCE-AE0A-CAE1BE8CC7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6127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71B15-7184-4A51-8B3B-C66E76298E6C}" type="datetimeFigureOut">
              <a:rPr lang="en-US" smtClean="0"/>
              <a:t>11/7/2019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FD0CA-2117-4FCE-AE0A-CAE1BE8CC7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2182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305153" y="977470"/>
            <a:ext cx="3105046" cy="155587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015" y="977470"/>
            <a:ext cx="9135135" cy="1555877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71B15-7184-4A51-8B3B-C66E76298E6C}" type="datetimeFigureOut">
              <a:rPr lang="en-US" smtClean="0"/>
              <a:t>11/7/2019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FD0CA-2117-4FCE-AE0A-CAE1BE8CC7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7260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71B15-7184-4A51-8B3B-C66E76298E6C}" type="datetimeFigureOut">
              <a:rPr lang="en-US" smtClean="0"/>
              <a:t>11/7/2019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FD0CA-2117-4FCE-AE0A-CAE1BE8CC7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4657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2515" y="4577115"/>
            <a:ext cx="12420184" cy="7637015"/>
          </a:xfrm>
        </p:spPr>
        <p:txBody>
          <a:bodyPr anchor="b"/>
          <a:lstStyle>
            <a:lvl1pPr>
              <a:defRPr sz="944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82515" y="12286379"/>
            <a:ext cx="12420184" cy="4016126"/>
          </a:xfrm>
        </p:spPr>
        <p:txBody>
          <a:bodyPr/>
          <a:lstStyle>
            <a:lvl1pPr marL="0" indent="0">
              <a:buNone/>
              <a:defRPr sz="3780">
                <a:solidFill>
                  <a:schemeClr val="tx1"/>
                </a:solidFill>
              </a:defRPr>
            </a:lvl1pPr>
            <a:lvl2pPr marL="719999" indent="0">
              <a:buNone/>
              <a:defRPr sz="3150">
                <a:solidFill>
                  <a:schemeClr val="tx1">
                    <a:tint val="75000"/>
                  </a:schemeClr>
                </a:solidFill>
              </a:defRPr>
            </a:lvl2pPr>
            <a:lvl3pPr marL="1439997" indent="0">
              <a:buNone/>
              <a:defRPr sz="2835">
                <a:solidFill>
                  <a:schemeClr val="tx1">
                    <a:tint val="75000"/>
                  </a:schemeClr>
                </a:solidFill>
              </a:defRPr>
            </a:lvl3pPr>
            <a:lvl4pPr marL="2159996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4pPr>
            <a:lvl5pPr marL="2879994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5pPr>
            <a:lvl6pPr marL="3599993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6pPr>
            <a:lvl7pPr marL="4319991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7pPr>
            <a:lvl8pPr marL="5039990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8pPr>
            <a:lvl9pPr marL="5759988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71B15-7184-4A51-8B3B-C66E76298E6C}" type="datetimeFigureOut">
              <a:rPr lang="en-US" smtClean="0"/>
              <a:t>11/7/2019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FD0CA-2117-4FCE-AE0A-CAE1BE8CC7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17462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90014" y="4887350"/>
            <a:ext cx="6120091" cy="1164889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290108" y="4887350"/>
            <a:ext cx="6120091" cy="1164889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71B15-7184-4A51-8B3B-C66E76298E6C}" type="datetimeFigureOut">
              <a:rPr lang="en-US" smtClean="0"/>
              <a:t>11/7/2019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FD0CA-2117-4FCE-AE0A-CAE1BE8CC7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0022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1890" y="977474"/>
            <a:ext cx="12420184" cy="354864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1892" y="4500614"/>
            <a:ext cx="6091964" cy="2205681"/>
          </a:xfrm>
        </p:spPr>
        <p:txBody>
          <a:bodyPr anchor="b"/>
          <a:lstStyle>
            <a:lvl1pPr marL="0" indent="0">
              <a:buNone/>
              <a:defRPr sz="3780" b="1"/>
            </a:lvl1pPr>
            <a:lvl2pPr marL="719999" indent="0">
              <a:buNone/>
              <a:defRPr sz="3150" b="1"/>
            </a:lvl2pPr>
            <a:lvl3pPr marL="1439997" indent="0">
              <a:buNone/>
              <a:defRPr sz="2835" b="1"/>
            </a:lvl3pPr>
            <a:lvl4pPr marL="2159996" indent="0">
              <a:buNone/>
              <a:defRPr sz="2520" b="1"/>
            </a:lvl4pPr>
            <a:lvl5pPr marL="2879994" indent="0">
              <a:buNone/>
              <a:defRPr sz="2520" b="1"/>
            </a:lvl5pPr>
            <a:lvl6pPr marL="3599993" indent="0">
              <a:buNone/>
              <a:defRPr sz="2520" b="1"/>
            </a:lvl6pPr>
            <a:lvl7pPr marL="4319991" indent="0">
              <a:buNone/>
              <a:defRPr sz="2520" b="1"/>
            </a:lvl7pPr>
            <a:lvl8pPr marL="5039990" indent="0">
              <a:buNone/>
              <a:defRPr sz="2520" b="1"/>
            </a:lvl8pPr>
            <a:lvl9pPr marL="5759988" indent="0">
              <a:buNone/>
              <a:defRPr sz="252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91892" y="6706295"/>
            <a:ext cx="6091964" cy="986394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290109" y="4500614"/>
            <a:ext cx="6121966" cy="2205681"/>
          </a:xfrm>
        </p:spPr>
        <p:txBody>
          <a:bodyPr anchor="b"/>
          <a:lstStyle>
            <a:lvl1pPr marL="0" indent="0">
              <a:buNone/>
              <a:defRPr sz="3780" b="1"/>
            </a:lvl1pPr>
            <a:lvl2pPr marL="719999" indent="0">
              <a:buNone/>
              <a:defRPr sz="3150" b="1"/>
            </a:lvl2pPr>
            <a:lvl3pPr marL="1439997" indent="0">
              <a:buNone/>
              <a:defRPr sz="2835" b="1"/>
            </a:lvl3pPr>
            <a:lvl4pPr marL="2159996" indent="0">
              <a:buNone/>
              <a:defRPr sz="2520" b="1"/>
            </a:lvl4pPr>
            <a:lvl5pPr marL="2879994" indent="0">
              <a:buNone/>
              <a:defRPr sz="2520" b="1"/>
            </a:lvl5pPr>
            <a:lvl6pPr marL="3599993" indent="0">
              <a:buNone/>
              <a:defRPr sz="2520" b="1"/>
            </a:lvl6pPr>
            <a:lvl7pPr marL="4319991" indent="0">
              <a:buNone/>
              <a:defRPr sz="2520" b="1"/>
            </a:lvl7pPr>
            <a:lvl8pPr marL="5039990" indent="0">
              <a:buNone/>
              <a:defRPr sz="2520" b="1"/>
            </a:lvl8pPr>
            <a:lvl9pPr marL="5759988" indent="0">
              <a:buNone/>
              <a:defRPr sz="252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290109" y="6706295"/>
            <a:ext cx="6121966" cy="986394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71B15-7184-4A51-8B3B-C66E76298E6C}" type="datetimeFigureOut">
              <a:rPr lang="en-US" smtClean="0"/>
              <a:t>11/7/2019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FD0CA-2117-4FCE-AE0A-CAE1BE8CC7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6062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71B15-7184-4A51-8B3B-C66E76298E6C}" type="datetimeFigureOut">
              <a:rPr lang="en-US" smtClean="0"/>
              <a:t>11/7/2019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FD0CA-2117-4FCE-AE0A-CAE1BE8CC7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2768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71B15-7184-4A51-8B3B-C66E76298E6C}" type="datetimeFigureOut">
              <a:rPr lang="en-US" smtClean="0"/>
              <a:t>11/7/2019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FD0CA-2117-4FCE-AE0A-CAE1BE8CC7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2466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1890" y="1223962"/>
            <a:ext cx="4644444" cy="4283869"/>
          </a:xfrm>
        </p:spPr>
        <p:txBody>
          <a:bodyPr anchor="b"/>
          <a:lstStyle>
            <a:lvl1pPr>
              <a:defRPr sz="503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21966" y="2643423"/>
            <a:ext cx="7290108" cy="13047101"/>
          </a:xfrm>
        </p:spPr>
        <p:txBody>
          <a:bodyPr/>
          <a:lstStyle>
            <a:lvl1pPr>
              <a:defRPr sz="5039"/>
            </a:lvl1pPr>
            <a:lvl2pPr>
              <a:defRPr sz="4409"/>
            </a:lvl2pPr>
            <a:lvl3pPr>
              <a:defRPr sz="3780"/>
            </a:lvl3pPr>
            <a:lvl4pPr>
              <a:defRPr sz="3150"/>
            </a:lvl4pPr>
            <a:lvl5pPr>
              <a:defRPr sz="3150"/>
            </a:lvl5pPr>
            <a:lvl6pPr>
              <a:defRPr sz="3150"/>
            </a:lvl6pPr>
            <a:lvl7pPr>
              <a:defRPr sz="3150"/>
            </a:lvl7pPr>
            <a:lvl8pPr>
              <a:defRPr sz="3150"/>
            </a:lvl8pPr>
            <a:lvl9pPr>
              <a:defRPr sz="315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91890" y="5507831"/>
            <a:ext cx="4644444" cy="10203939"/>
          </a:xfrm>
        </p:spPr>
        <p:txBody>
          <a:bodyPr/>
          <a:lstStyle>
            <a:lvl1pPr marL="0" indent="0">
              <a:buNone/>
              <a:defRPr sz="2520"/>
            </a:lvl1pPr>
            <a:lvl2pPr marL="719999" indent="0">
              <a:buNone/>
              <a:defRPr sz="2205"/>
            </a:lvl2pPr>
            <a:lvl3pPr marL="1439997" indent="0">
              <a:buNone/>
              <a:defRPr sz="1890"/>
            </a:lvl3pPr>
            <a:lvl4pPr marL="2159996" indent="0">
              <a:buNone/>
              <a:defRPr sz="1575"/>
            </a:lvl4pPr>
            <a:lvl5pPr marL="2879994" indent="0">
              <a:buNone/>
              <a:defRPr sz="1575"/>
            </a:lvl5pPr>
            <a:lvl6pPr marL="3599993" indent="0">
              <a:buNone/>
              <a:defRPr sz="1575"/>
            </a:lvl6pPr>
            <a:lvl7pPr marL="4319991" indent="0">
              <a:buNone/>
              <a:defRPr sz="1575"/>
            </a:lvl7pPr>
            <a:lvl8pPr marL="5039990" indent="0">
              <a:buNone/>
              <a:defRPr sz="1575"/>
            </a:lvl8pPr>
            <a:lvl9pPr marL="5759988" indent="0">
              <a:buNone/>
              <a:defRPr sz="15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71B15-7184-4A51-8B3B-C66E76298E6C}" type="datetimeFigureOut">
              <a:rPr lang="en-US" smtClean="0"/>
              <a:t>11/7/2019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FD0CA-2117-4FCE-AE0A-CAE1BE8CC7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2244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1890" y="1223962"/>
            <a:ext cx="4644444" cy="4283869"/>
          </a:xfrm>
        </p:spPr>
        <p:txBody>
          <a:bodyPr anchor="b"/>
          <a:lstStyle>
            <a:lvl1pPr>
              <a:defRPr sz="503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121966" y="2643423"/>
            <a:ext cx="7290108" cy="13047101"/>
          </a:xfrm>
        </p:spPr>
        <p:txBody>
          <a:bodyPr anchor="t"/>
          <a:lstStyle>
            <a:lvl1pPr marL="0" indent="0">
              <a:buNone/>
              <a:defRPr sz="5039"/>
            </a:lvl1pPr>
            <a:lvl2pPr marL="719999" indent="0">
              <a:buNone/>
              <a:defRPr sz="4409"/>
            </a:lvl2pPr>
            <a:lvl3pPr marL="1439997" indent="0">
              <a:buNone/>
              <a:defRPr sz="3780"/>
            </a:lvl3pPr>
            <a:lvl4pPr marL="2159996" indent="0">
              <a:buNone/>
              <a:defRPr sz="3150"/>
            </a:lvl4pPr>
            <a:lvl5pPr marL="2879994" indent="0">
              <a:buNone/>
              <a:defRPr sz="3150"/>
            </a:lvl5pPr>
            <a:lvl6pPr marL="3599993" indent="0">
              <a:buNone/>
              <a:defRPr sz="3150"/>
            </a:lvl6pPr>
            <a:lvl7pPr marL="4319991" indent="0">
              <a:buNone/>
              <a:defRPr sz="3150"/>
            </a:lvl7pPr>
            <a:lvl8pPr marL="5039990" indent="0">
              <a:buNone/>
              <a:defRPr sz="3150"/>
            </a:lvl8pPr>
            <a:lvl9pPr marL="5759988" indent="0">
              <a:buNone/>
              <a:defRPr sz="315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91890" y="5507831"/>
            <a:ext cx="4644444" cy="10203939"/>
          </a:xfrm>
        </p:spPr>
        <p:txBody>
          <a:bodyPr/>
          <a:lstStyle>
            <a:lvl1pPr marL="0" indent="0">
              <a:buNone/>
              <a:defRPr sz="2520"/>
            </a:lvl1pPr>
            <a:lvl2pPr marL="719999" indent="0">
              <a:buNone/>
              <a:defRPr sz="2205"/>
            </a:lvl2pPr>
            <a:lvl3pPr marL="1439997" indent="0">
              <a:buNone/>
              <a:defRPr sz="1890"/>
            </a:lvl3pPr>
            <a:lvl4pPr marL="2159996" indent="0">
              <a:buNone/>
              <a:defRPr sz="1575"/>
            </a:lvl4pPr>
            <a:lvl5pPr marL="2879994" indent="0">
              <a:buNone/>
              <a:defRPr sz="1575"/>
            </a:lvl5pPr>
            <a:lvl6pPr marL="3599993" indent="0">
              <a:buNone/>
              <a:defRPr sz="1575"/>
            </a:lvl6pPr>
            <a:lvl7pPr marL="4319991" indent="0">
              <a:buNone/>
              <a:defRPr sz="1575"/>
            </a:lvl7pPr>
            <a:lvl8pPr marL="5039990" indent="0">
              <a:buNone/>
              <a:defRPr sz="1575"/>
            </a:lvl8pPr>
            <a:lvl9pPr marL="5759988" indent="0">
              <a:buNone/>
              <a:defRPr sz="15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71B15-7184-4A51-8B3B-C66E76298E6C}" type="datetimeFigureOut">
              <a:rPr lang="en-US" smtClean="0"/>
              <a:t>11/7/2019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FD0CA-2117-4FCE-AE0A-CAE1BE8CC7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1146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90015" y="977474"/>
            <a:ext cx="12420184" cy="35486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0015" y="4887350"/>
            <a:ext cx="12420184" cy="116488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015" y="17016483"/>
            <a:ext cx="3240048" cy="977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9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771B15-7184-4A51-8B3B-C66E76298E6C}" type="datetimeFigureOut">
              <a:rPr lang="en-US" smtClean="0"/>
              <a:t>11/7/2019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770071" y="17016483"/>
            <a:ext cx="4860072" cy="977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9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170150" y="17016483"/>
            <a:ext cx="3240048" cy="977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9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1FD0CA-2117-4FCE-AE0A-CAE1BE8CC7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6395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xStyles>
    <p:titleStyle>
      <a:lvl1pPr algn="l" defTabSz="1439997" rtl="0" eaLnBrk="1" latinLnBrk="0" hangingPunct="1">
        <a:lnSpc>
          <a:spcPct val="90000"/>
        </a:lnSpc>
        <a:spcBef>
          <a:spcPct val="0"/>
        </a:spcBef>
        <a:buNone/>
        <a:defRPr sz="692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59999" indent="-359999" algn="l" defTabSz="1439997" rtl="0" eaLnBrk="1" latinLnBrk="0" hangingPunct="1">
        <a:lnSpc>
          <a:spcPct val="90000"/>
        </a:lnSpc>
        <a:spcBef>
          <a:spcPts val="1575"/>
        </a:spcBef>
        <a:buFont typeface="Arial" panose="020B0604020202020204" pitchFamily="34" charset="0"/>
        <a:buChar char="•"/>
        <a:defRPr sz="4409" kern="1200">
          <a:solidFill>
            <a:schemeClr val="tx1"/>
          </a:solidFill>
          <a:latin typeface="+mn-lt"/>
          <a:ea typeface="+mn-ea"/>
          <a:cs typeface="+mn-cs"/>
        </a:defRPr>
      </a:lvl1pPr>
      <a:lvl2pPr marL="1079998" indent="-359999" algn="l" defTabSz="1439997" rtl="0" eaLnBrk="1" latinLnBrk="0" hangingPunct="1">
        <a:lnSpc>
          <a:spcPct val="90000"/>
        </a:lnSpc>
        <a:spcBef>
          <a:spcPts val="787"/>
        </a:spcBef>
        <a:buFont typeface="Arial" panose="020B0604020202020204" pitchFamily="34" charset="0"/>
        <a:buChar char="•"/>
        <a:defRPr sz="3780" kern="1200">
          <a:solidFill>
            <a:schemeClr val="tx1"/>
          </a:solidFill>
          <a:latin typeface="+mn-lt"/>
          <a:ea typeface="+mn-ea"/>
          <a:cs typeface="+mn-cs"/>
        </a:defRPr>
      </a:lvl2pPr>
      <a:lvl3pPr marL="1799996" indent="-359999" algn="l" defTabSz="1439997" rtl="0" eaLnBrk="1" latinLnBrk="0" hangingPunct="1">
        <a:lnSpc>
          <a:spcPct val="90000"/>
        </a:lnSpc>
        <a:spcBef>
          <a:spcPts val="787"/>
        </a:spcBef>
        <a:buFont typeface="Arial" panose="020B0604020202020204" pitchFamily="34" charset="0"/>
        <a:buChar char="•"/>
        <a:defRPr sz="3150" kern="1200">
          <a:solidFill>
            <a:schemeClr val="tx1"/>
          </a:solidFill>
          <a:latin typeface="+mn-lt"/>
          <a:ea typeface="+mn-ea"/>
          <a:cs typeface="+mn-cs"/>
        </a:defRPr>
      </a:lvl3pPr>
      <a:lvl4pPr marL="2519995" indent="-359999" algn="l" defTabSz="1439997" rtl="0" eaLnBrk="1" latinLnBrk="0" hangingPunct="1">
        <a:lnSpc>
          <a:spcPct val="90000"/>
        </a:lnSpc>
        <a:spcBef>
          <a:spcPts val="787"/>
        </a:spcBef>
        <a:buFont typeface="Arial" panose="020B0604020202020204" pitchFamily="34" charset="0"/>
        <a:buChar char="•"/>
        <a:defRPr sz="2835" kern="1200">
          <a:solidFill>
            <a:schemeClr val="tx1"/>
          </a:solidFill>
          <a:latin typeface="+mn-lt"/>
          <a:ea typeface="+mn-ea"/>
          <a:cs typeface="+mn-cs"/>
        </a:defRPr>
      </a:lvl4pPr>
      <a:lvl5pPr marL="3239994" indent="-359999" algn="l" defTabSz="1439997" rtl="0" eaLnBrk="1" latinLnBrk="0" hangingPunct="1">
        <a:lnSpc>
          <a:spcPct val="90000"/>
        </a:lnSpc>
        <a:spcBef>
          <a:spcPts val="787"/>
        </a:spcBef>
        <a:buFont typeface="Arial" panose="020B0604020202020204" pitchFamily="34" charset="0"/>
        <a:buChar char="•"/>
        <a:defRPr sz="2835" kern="1200">
          <a:solidFill>
            <a:schemeClr val="tx1"/>
          </a:solidFill>
          <a:latin typeface="+mn-lt"/>
          <a:ea typeface="+mn-ea"/>
          <a:cs typeface="+mn-cs"/>
        </a:defRPr>
      </a:lvl5pPr>
      <a:lvl6pPr marL="3959992" indent="-359999" algn="l" defTabSz="1439997" rtl="0" eaLnBrk="1" latinLnBrk="0" hangingPunct="1">
        <a:lnSpc>
          <a:spcPct val="90000"/>
        </a:lnSpc>
        <a:spcBef>
          <a:spcPts val="787"/>
        </a:spcBef>
        <a:buFont typeface="Arial" panose="020B0604020202020204" pitchFamily="34" charset="0"/>
        <a:buChar char="•"/>
        <a:defRPr sz="2835" kern="1200">
          <a:solidFill>
            <a:schemeClr val="tx1"/>
          </a:solidFill>
          <a:latin typeface="+mn-lt"/>
          <a:ea typeface="+mn-ea"/>
          <a:cs typeface="+mn-cs"/>
        </a:defRPr>
      </a:lvl6pPr>
      <a:lvl7pPr marL="4679991" indent="-359999" algn="l" defTabSz="1439997" rtl="0" eaLnBrk="1" latinLnBrk="0" hangingPunct="1">
        <a:lnSpc>
          <a:spcPct val="90000"/>
        </a:lnSpc>
        <a:spcBef>
          <a:spcPts val="787"/>
        </a:spcBef>
        <a:buFont typeface="Arial" panose="020B0604020202020204" pitchFamily="34" charset="0"/>
        <a:buChar char="•"/>
        <a:defRPr sz="2835" kern="1200">
          <a:solidFill>
            <a:schemeClr val="tx1"/>
          </a:solidFill>
          <a:latin typeface="+mn-lt"/>
          <a:ea typeface="+mn-ea"/>
          <a:cs typeface="+mn-cs"/>
        </a:defRPr>
      </a:lvl7pPr>
      <a:lvl8pPr marL="5399989" indent="-359999" algn="l" defTabSz="1439997" rtl="0" eaLnBrk="1" latinLnBrk="0" hangingPunct="1">
        <a:lnSpc>
          <a:spcPct val="90000"/>
        </a:lnSpc>
        <a:spcBef>
          <a:spcPts val="787"/>
        </a:spcBef>
        <a:buFont typeface="Arial" panose="020B0604020202020204" pitchFamily="34" charset="0"/>
        <a:buChar char="•"/>
        <a:defRPr sz="2835" kern="1200">
          <a:solidFill>
            <a:schemeClr val="tx1"/>
          </a:solidFill>
          <a:latin typeface="+mn-lt"/>
          <a:ea typeface="+mn-ea"/>
          <a:cs typeface="+mn-cs"/>
        </a:defRPr>
      </a:lvl8pPr>
      <a:lvl9pPr marL="6119988" indent="-359999" algn="l" defTabSz="1439997" rtl="0" eaLnBrk="1" latinLnBrk="0" hangingPunct="1">
        <a:lnSpc>
          <a:spcPct val="90000"/>
        </a:lnSpc>
        <a:spcBef>
          <a:spcPts val="787"/>
        </a:spcBef>
        <a:buFont typeface="Arial" panose="020B0604020202020204" pitchFamily="34" charset="0"/>
        <a:buChar char="•"/>
        <a:defRPr sz="283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439997" rtl="0" eaLnBrk="1" latinLnBrk="0" hangingPunct="1">
        <a:defRPr sz="2835" kern="1200">
          <a:solidFill>
            <a:schemeClr val="tx1"/>
          </a:solidFill>
          <a:latin typeface="+mn-lt"/>
          <a:ea typeface="+mn-ea"/>
          <a:cs typeface="+mn-cs"/>
        </a:defRPr>
      </a:lvl1pPr>
      <a:lvl2pPr marL="719999" algn="l" defTabSz="1439997" rtl="0" eaLnBrk="1" latinLnBrk="0" hangingPunct="1">
        <a:defRPr sz="2835" kern="1200">
          <a:solidFill>
            <a:schemeClr val="tx1"/>
          </a:solidFill>
          <a:latin typeface="+mn-lt"/>
          <a:ea typeface="+mn-ea"/>
          <a:cs typeface="+mn-cs"/>
        </a:defRPr>
      </a:lvl2pPr>
      <a:lvl3pPr marL="1439997" algn="l" defTabSz="1439997" rtl="0" eaLnBrk="1" latinLnBrk="0" hangingPunct="1">
        <a:defRPr sz="2835" kern="1200">
          <a:solidFill>
            <a:schemeClr val="tx1"/>
          </a:solidFill>
          <a:latin typeface="+mn-lt"/>
          <a:ea typeface="+mn-ea"/>
          <a:cs typeface="+mn-cs"/>
        </a:defRPr>
      </a:lvl3pPr>
      <a:lvl4pPr marL="2159996" algn="l" defTabSz="1439997" rtl="0" eaLnBrk="1" latinLnBrk="0" hangingPunct="1">
        <a:defRPr sz="2835" kern="1200">
          <a:solidFill>
            <a:schemeClr val="tx1"/>
          </a:solidFill>
          <a:latin typeface="+mn-lt"/>
          <a:ea typeface="+mn-ea"/>
          <a:cs typeface="+mn-cs"/>
        </a:defRPr>
      </a:lvl4pPr>
      <a:lvl5pPr marL="2879994" algn="l" defTabSz="1439997" rtl="0" eaLnBrk="1" latinLnBrk="0" hangingPunct="1">
        <a:defRPr sz="2835" kern="1200">
          <a:solidFill>
            <a:schemeClr val="tx1"/>
          </a:solidFill>
          <a:latin typeface="+mn-lt"/>
          <a:ea typeface="+mn-ea"/>
          <a:cs typeface="+mn-cs"/>
        </a:defRPr>
      </a:lvl5pPr>
      <a:lvl6pPr marL="3599993" algn="l" defTabSz="1439997" rtl="0" eaLnBrk="1" latinLnBrk="0" hangingPunct="1">
        <a:defRPr sz="2835" kern="1200">
          <a:solidFill>
            <a:schemeClr val="tx1"/>
          </a:solidFill>
          <a:latin typeface="+mn-lt"/>
          <a:ea typeface="+mn-ea"/>
          <a:cs typeface="+mn-cs"/>
        </a:defRPr>
      </a:lvl6pPr>
      <a:lvl7pPr marL="4319991" algn="l" defTabSz="1439997" rtl="0" eaLnBrk="1" latinLnBrk="0" hangingPunct="1">
        <a:defRPr sz="2835" kern="1200">
          <a:solidFill>
            <a:schemeClr val="tx1"/>
          </a:solidFill>
          <a:latin typeface="+mn-lt"/>
          <a:ea typeface="+mn-ea"/>
          <a:cs typeface="+mn-cs"/>
        </a:defRPr>
      </a:lvl7pPr>
      <a:lvl8pPr marL="5039990" algn="l" defTabSz="1439997" rtl="0" eaLnBrk="1" latinLnBrk="0" hangingPunct="1">
        <a:defRPr sz="2835" kern="1200">
          <a:solidFill>
            <a:schemeClr val="tx1"/>
          </a:solidFill>
          <a:latin typeface="+mn-lt"/>
          <a:ea typeface="+mn-ea"/>
          <a:cs typeface="+mn-cs"/>
        </a:defRPr>
      </a:lvl8pPr>
      <a:lvl9pPr marL="5759988" algn="l" defTabSz="1439997" rtl="0" eaLnBrk="1" latinLnBrk="0" hangingPunct="1">
        <a:defRPr sz="283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9" Type="http://schemas.openxmlformats.org/officeDocument/2006/relationships/image" Target="../media/image38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34" Type="http://schemas.openxmlformats.org/officeDocument/2006/relationships/image" Target="../media/image3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33" Type="http://schemas.openxmlformats.org/officeDocument/2006/relationships/image" Target="../media/image32.png"/><Relationship Id="rId38" Type="http://schemas.openxmlformats.org/officeDocument/2006/relationships/image" Target="../media/image37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png"/><Relationship Id="rId41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32" Type="http://schemas.openxmlformats.org/officeDocument/2006/relationships/image" Target="../media/image31.png"/><Relationship Id="rId37" Type="http://schemas.openxmlformats.org/officeDocument/2006/relationships/image" Target="../media/image36.png"/><Relationship Id="rId40" Type="http://schemas.openxmlformats.org/officeDocument/2006/relationships/image" Target="../media/image39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36" Type="http://schemas.openxmlformats.org/officeDocument/2006/relationships/image" Target="../media/image35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31" Type="http://schemas.openxmlformats.org/officeDocument/2006/relationships/image" Target="../media/image30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Relationship Id="rId30" Type="http://schemas.openxmlformats.org/officeDocument/2006/relationships/image" Target="../media/image29.png"/><Relationship Id="rId35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1.png"/><Relationship Id="rId18" Type="http://schemas.openxmlformats.org/officeDocument/2006/relationships/image" Target="../media/image56.png"/><Relationship Id="rId26" Type="http://schemas.openxmlformats.org/officeDocument/2006/relationships/image" Target="../media/image64.png"/><Relationship Id="rId39" Type="http://schemas.openxmlformats.org/officeDocument/2006/relationships/image" Target="../media/image77.png"/><Relationship Id="rId3" Type="http://schemas.openxmlformats.org/officeDocument/2006/relationships/image" Target="../media/image41.png"/><Relationship Id="rId21" Type="http://schemas.openxmlformats.org/officeDocument/2006/relationships/image" Target="../media/image59.png"/><Relationship Id="rId34" Type="http://schemas.openxmlformats.org/officeDocument/2006/relationships/image" Target="../media/image72.png"/><Relationship Id="rId42" Type="http://schemas.openxmlformats.org/officeDocument/2006/relationships/image" Target="../media/image80.png"/><Relationship Id="rId7" Type="http://schemas.openxmlformats.org/officeDocument/2006/relationships/image" Target="../media/image45.png"/><Relationship Id="rId12" Type="http://schemas.openxmlformats.org/officeDocument/2006/relationships/image" Target="../media/image50.png"/><Relationship Id="rId17" Type="http://schemas.openxmlformats.org/officeDocument/2006/relationships/image" Target="../media/image55.png"/><Relationship Id="rId25" Type="http://schemas.openxmlformats.org/officeDocument/2006/relationships/image" Target="../media/image63.png"/><Relationship Id="rId33" Type="http://schemas.openxmlformats.org/officeDocument/2006/relationships/image" Target="../media/image71.png"/><Relationship Id="rId38" Type="http://schemas.openxmlformats.org/officeDocument/2006/relationships/image" Target="../media/image76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54.png"/><Relationship Id="rId20" Type="http://schemas.openxmlformats.org/officeDocument/2006/relationships/image" Target="../media/image58.png"/><Relationship Id="rId29" Type="http://schemas.openxmlformats.org/officeDocument/2006/relationships/image" Target="../media/image67.png"/><Relationship Id="rId41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11" Type="http://schemas.openxmlformats.org/officeDocument/2006/relationships/image" Target="../media/image49.png"/><Relationship Id="rId24" Type="http://schemas.openxmlformats.org/officeDocument/2006/relationships/image" Target="../media/image62.png"/><Relationship Id="rId32" Type="http://schemas.openxmlformats.org/officeDocument/2006/relationships/image" Target="../media/image70.png"/><Relationship Id="rId37" Type="http://schemas.openxmlformats.org/officeDocument/2006/relationships/image" Target="../media/image75.png"/><Relationship Id="rId40" Type="http://schemas.openxmlformats.org/officeDocument/2006/relationships/image" Target="../media/image78.png"/><Relationship Id="rId5" Type="http://schemas.openxmlformats.org/officeDocument/2006/relationships/image" Target="../media/image43.png"/><Relationship Id="rId15" Type="http://schemas.openxmlformats.org/officeDocument/2006/relationships/image" Target="../media/image53.png"/><Relationship Id="rId23" Type="http://schemas.openxmlformats.org/officeDocument/2006/relationships/image" Target="../media/image61.png"/><Relationship Id="rId28" Type="http://schemas.openxmlformats.org/officeDocument/2006/relationships/image" Target="../media/image66.png"/><Relationship Id="rId36" Type="http://schemas.openxmlformats.org/officeDocument/2006/relationships/image" Target="../media/image74.png"/><Relationship Id="rId10" Type="http://schemas.openxmlformats.org/officeDocument/2006/relationships/image" Target="../media/image48.png"/><Relationship Id="rId19" Type="http://schemas.openxmlformats.org/officeDocument/2006/relationships/image" Target="../media/image57.png"/><Relationship Id="rId31" Type="http://schemas.openxmlformats.org/officeDocument/2006/relationships/image" Target="../media/image69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Relationship Id="rId14" Type="http://schemas.openxmlformats.org/officeDocument/2006/relationships/image" Target="../media/image52.png"/><Relationship Id="rId22" Type="http://schemas.openxmlformats.org/officeDocument/2006/relationships/image" Target="../media/image60.png"/><Relationship Id="rId27" Type="http://schemas.openxmlformats.org/officeDocument/2006/relationships/image" Target="../media/image65.png"/><Relationship Id="rId30" Type="http://schemas.openxmlformats.org/officeDocument/2006/relationships/image" Target="../media/image68.png"/><Relationship Id="rId35" Type="http://schemas.openxmlformats.org/officeDocument/2006/relationships/image" Target="../media/image7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8100" y="0"/>
            <a:ext cx="2379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 Image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801987" y="0"/>
            <a:ext cx="9753719" cy="399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Random Samples</a:t>
            </a:r>
          </a:p>
        </p:txBody>
      </p:sp>
      <p:grpSp>
        <p:nvGrpSpPr>
          <p:cNvPr id="36" name="Group 35"/>
          <p:cNvGrpSpPr/>
          <p:nvPr/>
        </p:nvGrpSpPr>
        <p:grpSpPr>
          <a:xfrm>
            <a:off x="38100" y="399999"/>
            <a:ext cx="2379600" cy="14025310"/>
            <a:chOff x="38100" y="399999"/>
            <a:chExt cx="2379600" cy="14025310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100" y="399999"/>
              <a:ext cx="2379600" cy="1494389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100" y="8873878"/>
              <a:ext cx="2379600" cy="1789459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100" y="3343733"/>
              <a:ext cx="2379600" cy="1789459"/>
            </a:xfrm>
            <a:prstGeom prst="rect">
              <a:avLst/>
            </a:prstGeom>
          </p:spPr>
        </p:pic>
        <p:pic>
          <p:nvPicPr>
            <p:cNvPr id="65" name="Picture 6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8100" y="5189491"/>
              <a:ext cx="2379600" cy="1789459"/>
            </a:xfrm>
            <a:prstGeom prst="rect">
              <a:avLst/>
            </a:prstGeom>
          </p:spPr>
        </p:pic>
        <p:pic>
          <p:nvPicPr>
            <p:cNvPr id="82" name="Picture 8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8100" y="7035249"/>
              <a:ext cx="2379600" cy="1782330"/>
            </a:xfrm>
            <a:prstGeom prst="rect">
              <a:avLst/>
            </a:prstGeom>
          </p:spPr>
        </p:pic>
        <p:pic>
          <p:nvPicPr>
            <p:cNvPr id="88" name="Picture 8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8100" y="10719636"/>
              <a:ext cx="2379600" cy="1859917"/>
            </a:xfrm>
            <a:prstGeom prst="rect">
              <a:avLst/>
            </a:prstGeom>
          </p:spPr>
        </p:pic>
        <p:pic>
          <p:nvPicPr>
            <p:cNvPr id="95" name="Picture 94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8100" y="12635850"/>
              <a:ext cx="2379600" cy="1789459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8100" y="1950687"/>
              <a:ext cx="2379600" cy="1336747"/>
            </a:xfrm>
            <a:prstGeom prst="rect">
              <a:avLst/>
            </a:prstGeom>
          </p:spPr>
        </p:pic>
      </p:grpSp>
      <p:grpSp>
        <p:nvGrpSpPr>
          <p:cNvPr id="34" name="Group 33"/>
          <p:cNvGrpSpPr/>
          <p:nvPr/>
        </p:nvGrpSpPr>
        <p:grpSpPr>
          <a:xfrm>
            <a:off x="5260529" y="399999"/>
            <a:ext cx="2379600" cy="14025310"/>
            <a:chOff x="5258498" y="399999"/>
            <a:chExt cx="2379600" cy="14025310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258498" y="399999"/>
              <a:ext cx="2379600" cy="1494389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258498" y="3342107"/>
              <a:ext cx="2379600" cy="1789459"/>
            </a:xfrm>
            <a:prstGeom prst="rect">
              <a:avLst/>
            </a:prstGeom>
          </p:spPr>
        </p:pic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258498" y="8869813"/>
              <a:ext cx="2379600" cy="1789459"/>
            </a:xfrm>
            <a:prstGeom prst="rect">
              <a:avLst/>
            </a:prstGeom>
          </p:spPr>
        </p:pic>
        <p:pic>
          <p:nvPicPr>
            <p:cNvPr id="69" name="Picture 68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258498" y="5187052"/>
              <a:ext cx="2379600" cy="1789459"/>
            </a:xfrm>
            <a:prstGeom prst="rect">
              <a:avLst/>
            </a:prstGeom>
          </p:spPr>
        </p:pic>
        <p:pic>
          <p:nvPicPr>
            <p:cNvPr id="84" name="Picture 83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5258498" y="7031997"/>
              <a:ext cx="2379600" cy="1782330"/>
            </a:xfrm>
            <a:prstGeom prst="rect">
              <a:avLst/>
            </a:prstGeom>
          </p:spPr>
        </p:pic>
        <p:pic>
          <p:nvPicPr>
            <p:cNvPr id="90" name="Picture 89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5258498" y="10714758"/>
              <a:ext cx="2379600" cy="1865607"/>
            </a:xfrm>
            <a:prstGeom prst="rect">
              <a:avLst/>
            </a:prstGeom>
          </p:spPr>
        </p:pic>
        <p:pic>
          <p:nvPicPr>
            <p:cNvPr id="97" name="Picture 96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5258498" y="12635850"/>
              <a:ext cx="2379600" cy="1789459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5258498" y="1949874"/>
              <a:ext cx="2379600" cy="1336747"/>
            </a:xfrm>
            <a:prstGeom prst="rect">
              <a:avLst/>
            </a:prstGeom>
          </p:spPr>
        </p:pic>
      </p:grpSp>
      <p:grpSp>
        <p:nvGrpSpPr>
          <p:cNvPr id="27" name="Group 26"/>
          <p:cNvGrpSpPr/>
          <p:nvPr/>
        </p:nvGrpSpPr>
        <p:grpSpPr>
          <a:xfrm>
            <a:off x="10182180" y="399999"/>
            <a:ext cx="2379600" cy="14025310"/>
            <a:chOff x="10182180" y="399999"/>
            <a:chExt cx="2379600" cy="14025310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10182180" y="399999"/>
              <a:ext cx="2379600" cy="1494389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10182180" y="8869813"/>
              <a:ext cx="2379600" cy="1789459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10182180" y="3342107"/>
              <a:ext cx="2379600" cy="1789459"/>
            </a:xfrm>
            <a:prstGeom prst="rect">
              <a:avLst/>
            </a:prstGeom>
          </p:spPr>
        </p:pic>
        <p:pic>
          <p:nvPicPr>
            <p:cNvPr id="70" name="Picture 69"/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10182180" y="5187052"/>
              <a:ext cx="2379600" cy="1789459"/>
            </a:xfrm>
            <a:prstGeom prst="rect">
              <a:avLst/>
            </a:prstGeom>
          </p:spPr>
        </p:pic>
        <p:pic>
          <p:nvPicPr>
            <p:cNvPr id="86" name="Picture 85"/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10182180" y="7031997"/>
              <a:ext cx="2379600" cy="1782330"/>
            </a:xfrm>
            <a:prstGeom prst="rect">
              <a:avLst/>
            </a:prstGeom>
          </p:spPr>
        </p:pic>
        <p:pic>
          <p:nvPicPr>
            <p:cNvPr id="93" name="Picture 92"/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10182180" y="10714758"/>
              <a:ext cx="2379600" cy="1865607"/>
            </a:xfrm>
            <a:prstGeom prst="rect">
              <a:avLst/>
            </a:prstGeom>
          </p:spPr>
        </p:pic>
        <p:pic>
          <p:nvPicPr>
            <p:cNvPr id="100" name="Picture 99"/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10182180" y="12635850"/>
              <a:ext cx="2379600" cy="1789459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10182180" y="1949874"/>
              <a:ext cx="2379600" cy="1336747"/>
            </a:xfrm>
            <a:prstGeom prst="rect">
              <a:avLst/>
            </a:prstGeom>
          </p:spPr>
        </p:pic>
      </p:grpSp>
      <p:grpSp>
        <p:nvGrpSpPr>
          <p:cNvPr id="35" name="Group 34"/>
          <p:cNvGrpSpPr/>
          <p:nvPr/>
        </p:nvGrpSpPr>
        <p:grpSpPr>
          <a:xfrm>
            <a:off x="2799703" y="399999"/>
            <a:ext cx="2379600" cy="14025310"/>
            <a:chOff x="2799703" y="399999"/>
            <a:chExt cx="2379600" cy="14025310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6"/>
            <a:stretch>
              <a:fillRect/>
            </a:stretch>
          </p:blipFill>
          <p:spPr>
            <a:xfrm>
              <a:off x="2799703" y="399999"/>
              <a:ext cx="2379600" cy="1494389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27"/>
            <a:stretch>
              <a:fillRect/>
            </a:stretch>
          </p:blipFill>
          <p:spPr>
            <a:xfrm>
              <a:off x="2799703" y="3342107"/>
              <a:ext cx="2379600" cy="1789459"/>
            </a:xfrm>
            <a:prstGeom prst="rect">
              <a:avLst/>
            </a:prstGeom>
          </p:spPr>
        </p:pic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28"/>
            <a:stretch>
              <a:fillRect/>
            </a:stretch>
          </p:blipFill>
          <p:spPr>
            <a:xfrm>
              <a:off x="2799703" y="8869813"/>
              <a:ext cx="2379600" cy="1789459"/>
            </a:xfrm>
            <a:prstGeom prst="rect">
              <a:avLst/>
            </a:prstGeom>
          </p:spPr>
        </p:pic>
        <p:pic>
          <p:nvPicPr>
            <p:cNvPr id="66" name="Picture 65"/>
            <p:cNvPicPr>
              <a:picLocks noChangeAspect="1"/>
            </p:cNvPicPr>
            <p:nvPr/>
          </p:nvPicPr>
          <p:blipFill>
            <a:blip r:embed="rId29"/>
            <a:stretch>
              <a:fillRect/>
            </a:stretch>
          </p:blipFill>
          <p:spPr>
            <a:xfrm>
              <a:off x="2799703" y="5187052"/>
              <a:ext cx="2379600" cy="1789459"/>
            </a:xfrm>
            <a:prstGeom prst="rect">
              <a:avLst/>
            </a:prstGeom>
          </p:spPr>
        </p:pic>
        <p:pic>
          <p:nvPicPr>
            <p:cNvPr id="83" name="Picture 82"/>
            <p:cNvPicPr>
              <a:picLocks noChangeAspect="1"/>
            </p:cNvPicPr>
            <p:nvPr/>
          </p:nvPicPr>
          <p:blipFill>
            <a:blip r:embed="rId30"/>
            <a:stretch>
              <a:fillRect/>
            </a:stretch>
          </p:blipFill>
          <p:spPr>
            <a:xfrm>
              <a:off x="2799703" y="7031997"/>
              <a:ext cx="2379600" cy="1782330"/>
            </a:xfrm>
            <a:prstGeom prst="rect">
              <a:avLst/>
            </a:prstGeom>
          </p:spPr>
        </p:pic>
        <p:pic>
          <p:nvPicPr>
            <p:cNvPr id="89" name="Picture 88"/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>
              <a:off x="2799703" y="10714758"/>
              <a:ext cx="2379600" cy="1865607"/>
            </a:xfrm>
            <a:prstGeom prst="rect">
              <a:avLst/>
            </a:prstGeom>
          </p:spPr>
        </p:pic>
        <p:pic>
          <p:nvPicPr>
            <p:cNvPr id="96" name="Picture 95"/>
            <p:cNvPicPr>
              <a:picLocks noChangeAspect="1"/>
            </p:cNvPicPr>
            <p:nvPr/>
          </p:nvPicPr>
          <p:blipFill>
            <a:blip r:embed="rId32"/>
            <a:stretch>
              <a:fillRect/>
            </a:stretch>
          </p:blipFill>
          <p:spPr>
            <a:xfrm>
              <a:off x="2799703" y="12635850"/>
              <a:ext cx="2379600" cy="1789459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33"/>
            <a:stretch>
              <a:fillRect/>
            </a:stretch>
          </p:blipFill>
          <p:spPr>
            <a:xfrm>
              <a:off x="2799703" y="1949874"/>
              <a:ext cx="2379600" cy="1336747"/>
            </a:xfrm>
            <a:prstGeom prst="rect">
              <a:avLst/>
            </a:prstGeom>
          </p:spPr>
        </p:pic>
      </p:grpSp>
      <p:grpSp>
        <p:nvGrpSpPr>
          <p:cNvPr id="33" name="Group 32"/>
          <p:cNvGrpSpPr/>
          <p:nvPr/>
        </p:nvGrpSpPr>
        <p:grpSpPr>
          <a:xfrm>
            <a:off x="7721355" y="399999"/>
            <a:ext cx="2379600" cy="14025310"/>
            <a:chOff x="7728325" y="399999"/>
            <a:chExt cx="2379600" cy="14025310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4"/>
            <a:stretch>
              <a:fillRect/>
            </a:stretch>
          </p:blipFill>
          <p:spPr>
            <a:xfrm>
              <a:off x="7728325" y="399999"/>
              <a:ext cx="2379600" cy="1494389"/>
            </a:xfrm>
            <a:prstGeom prst="rect">
              <a:avLst/>
            </a:prstGeom>
          </p:spPr>
        </p:pic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35"/>
            <a:stretch>
              <a:fillRect/>
            </a:stretch>
          </p:blipFill>
          <p:spPr>
            <a:xfrm>
              <a:off x="7728325" y="3342107"/>
              <a:ext cx="2379600" cy="1789459"/>
            </a:xfrm>
            <a:prstGeom prst="rect">
              <a:avLst/>
            </a:prstGeom>
          </p:spPr>
        </p:pic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36"/>
            <a:stretch>
              <a:fillRect/>
            </a:stretch>
          </p:blipFill>
          <p:spPr>
            <a:xfrm>
              <a:off x="7728325" y="8869813"/>
              <a:ext cx="2379600" cy="1789459"/>
            </a:xfrm>
            <a:prstGeom prst="rect">
              <a:avLst/>
            </a:prstGeom>
          </p:spPr>
        </p:pic>
        <p:pic>
          <p:nvPicPr>
            <p:cNvPr id="72" name="Picture 71"/>
            <p:cNvPicPr>
              <a:picLocks noChangeAspect="1"/>
            </p:cNvPicPr>
            <p:nvPr/>
          </p:nvPicPr>
          <p:blipFill>
            <a:blip r:embed="rId37"/>
            <a:stretch>
              <a:fillRect/>
            </a:stretch>
          </p:blipFill>
          <p:spPr>
            <a:xfrm>
              <a:off x="7728325" y="5187052"/>
              <a:ext cx="2379600" cy="1789459"/>
            </a:xfrm>
            <a:prstGeom prst="rect">
              <a:avLst/>
            </a:prstGeom>
          </p:spPr>
        </p:pic>
        <p:pic>
          <p:nvPicPr>
            <p:cNvPr id="85" name="Picture 84"/>
            <p:cNvPicPr>
              <a:picLocks noChangeAspect="1"/>
            </p:cNvPicPr>
            <p:nvPr/>
          </p:nvPicPr>
          <p:blipFill>
            <a:blip r:embed="rId38"/>
            <a:stretch>
              <a:fillRect/>
            </a:stretch>
          </p:blipFill>
          <p:spPr>
            <a:xfrm>
              <a:off x="7728325" y="7031997"/>
              <a:ext cx="2379600" cy="1782330"/>
            </a:xfrm>
            <a:prstGeom prst="rect">
              <a:avLst/>
            </a:prstGeom>
          </p:spPr>
        </p:pic>
        <p:pic>
          <p:nvPicPr>
            <p:cNvPr id="91" name="Picture 90"/>
            <p:cNvPicPr>
              <a:picLocks noChangeAspect="1"/>
            </p:cNvPicPr>
            <p:nvPr/>
          </p:nvPicPr>
          <p:blipFill>
            <a:blip r:embed="rId39"/>
            <a:stretch>
              <a:fillRect/>
            </a:stretch>
          </p:blipFill>
          <p:spPr>
            <a:xfrm>
              <a:off x="7728325" y="10714758"/>
              <a:ext cx="2379600" cy="1865607"/>
            </a:xfrm>
            <a:prstGeom prst="rect">
              <a:avLst/>
            </a:prstGeom>
          </p:spPr>
        </p:pic>
        <p:pic>
          <p:nvPicPr>
            <p:cNvPr id="98" name="Picture 97"/>
            <p:cNvPicPr>
              <a:picLocks noChangeAspect="1"/>
            </p:cNvPicPr>
            <p:nvPr/>
          </p:nvPicPr>
          <p:blipFill>
            <a:blip r:embed="rId40"/>
            <a:stretch>
              <a:fillRect/>
            </a:stretch>
          </p:blipFill>
          <p:spPr>
            <a:xfrm>
              <a:off x="7728325" y="12635850"/>
              <a:ext cx="2379600" cy="1789459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41"/>
            <a:stretch>
              <a:fillRect/>
            </a:stretch>
          </p:blipFill>
          <p:spPr>
            <a:xfrm>
              <a:off x="7728325" y="1949874"/>
              <a:ext cx="2379600" cy="133674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295288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Box 37"/>
          <p:cNvSpPr txBox="1"/>
          <p:nvPr/>
        </p:nvSpPr>
        <p:spPr>
          <a:xfrm>
            <a:off x="2801987" y="0"/>
            <a:ext cx="9753719" cy="399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Random Samples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6487" y="2053610"/>
            <a:ext cx="2379600" cy="159909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6487" y="5550808"/>
            <a:ext cx="2379600" cy="178945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06487" y="9238374"/>
            <a:ext cx="2379600" cy="1789459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06487" y="399882"/>
            <a:ext cx="2379600" cy="1599404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06487" y="3707025"/>
            <a:ext cx="2379600" cy="1789459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06487" y="11082157"/>
            <a:ext cx="2379600" cy="1599404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06487" y="7394591"/>
            <a:ext cx="2379600" cy="178945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1249" y="0"/>
            <a:ext cx="23809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 Image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925" y="2053610"/>
            <a:ext cx="2379600" cy="159909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925" y="5550808"/>
            <a:ext cx="2379600" cy="178945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1925" y="9238374"/>
            <a:ext cx="2379600" cy="1789459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1925" y="399882"/>
            <a:ext cx="2379600" cy="1599404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1925" y="3707025"/>
            <a:ext cx="2379600" cy="1789459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1925" y="11082157"/>
            <a:ext cx="2379600" cy="1599404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25" y="7394591"/>
            <a:ext cx="2379600" cy="178945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260894" y="2053610"/>
            <a:ext cx="2379600" cy="159909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260894" y="5550808"/>
            <a:ext cx="2379600" cy="178945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260894" y="9238374"/>
            <a:ext cx="2379600" cy="1789459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260894" y="399882"/>
            <a:ext cx="2379600" cy="1599404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260894" y="3707025"/>
            <a:ext cx="2379600" cy="1789459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5260894" y="11082157"/>
            <a:ext cx="2379600" cy="159940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260894" y="7394591"/>
            <a:ext cx="2379600" cy="178945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7715301" y="2053610"/>
            <a:ext cx="2379600" cy="159909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7715301" y="5550808"/>
            <a:ext cx="2379600" cy="1789459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7715301" y="9238374"/>
            <a:ext cx="2379600" cy="1789459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715301" y="399882"/>
            <a:ext cx="2379600" cy="1599404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7715301" y="3707025"/>
            <a:ext cx="2379600" cy="1789459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7715301" y="11082157"/>
            <a:ext cx="2379600" cy="1599404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7715301" y="7394591"/>
            <a:ext cx="2379600" cy="178945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10169707" y="2053610"/>
            <a:ext cx="2379600" cy="159909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10169707" y="5550808"/>
            <a:ext cx="2379600" cy="1789459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10169707" y="9238374"/>
            <a:ext cx="2379600" cy="1789459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10169707" y="399882"/>
            <a:ext cx="2379600" cy="1599404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10169707" y="3707025"/>
            <a:ext cx="2379600" cy="1789459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10169707" y="11082157"/>
            <a:ext cx="2379600" cy="1599404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10169707" y="7394591"/>
            <a:ext cx="2379600" cy="1789459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41249" y="12735885"/>
            <a:ext cx="2380952" cy="1885714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5259542" y="12735885"/>
            <a:ext cx="2380952" cy="1885714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7715301" y="12735885"/>
            <a:ext cx="2380952" cy="1885714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10174754" y="12735885"/>
            <a:ext cx="2380952" cy="1885714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42"/>
          <a:stretch>
            <a:fillRect/>
          </a:stretch>
        </p:blipFill>
        <p:spPr>
          <a:xfrm>
            <a:off x="2800089" y="12735259"/>
            <a:ext cx="2380952" cy="18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5891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3982</TotalTime>
  <Words>9</Words>
  <Application>Microsoft Office PowerPoint</Application>
  <PresentationFormat>Custom</PresentationFormat>
  <Paragraphs>5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7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anonymous</dc:creator>
  <cp:lastModifiedBy>tamar rott</cp:lastModifiedBy>
  <cp:revision>111</cp:revision>
  <cp:lastPrinted>2019-03-28T14:09:08Z</cp:lastPrinted>
  <dcterms:created xsi:type="dcterms:W3CDTF">2019-03-24T11:39:01Z</dcterms:created>
  <dcterms:modified xsi:type="dcterms:W3CDTF">2019-11-07T21:18:19Z</dcterms:modified>
</cp:coreProperties>
</file>